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0983D-B2CE-400D-B252-9E08D299B0B4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DB192-B5B1-4F16-A30A-9B9D8A806646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GOAF/B/</a:t>
            </a:r>
            <a:fld id="{0AC3784F-5AA9-4918-9068-F1798D233F6E}" type="slidenum">
              <a:rPr lang="en-GB"/>
              <a:pPr/>
              <a:t>1</a:t>
            </a:fld>
            <a:endParaRPr lang="en-GB"/>
          </a:p>
        </p:txBody>
      </p:sp>
      <p:sp>
        <p:nvSpPr>
          <p:cNvPr id="69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351838" cy="835025"/>
          </a:xfrm>
          <a:noFill/>
        </p:spPr>
        <p:txBody>
          <a:bodyPr/>
          <a:lstStyle/>
          <a:p>
            <a:r>
              <a:rPr lang="en-US" dirty="0" err="1" smtClean="0">
                <a:solidFill>
                  <a:srgbClr val="3DA8D5"/>
                </a:solidFill>
              </a:rPr>
              <a:t>Ottenere</a:t>
            </a:r>
            <a:r>
              <a:rPr lang="en-US" dirty="0" smtClean="0">
                <a:solidFill>
                  <a:srgbClr val="3DA8D5"/>
                </a:solidFill>
              </a:rPr>
              <a:t> </a:t>
            </a:r>
            <a:r>
              <a:rPr lang="en-US" dirty="0"/>
              <a:t>comfort</a:t>
            </a:r>
          </a:p>
        </p:txBody>
      </p:sp>
      <p:pic>
        <p:nvPicPr>
          <p:cNvPr id="69325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3608" y="1844824"/>
            <a:ext cx="7353300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Ottenere comfort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Ottenere comfort</dc:title>
  <dc:creator>PriceWaterhouseCoopers Spa</dc:creator>
  <cp:lastModifiedBy>PriceWaterhouseCoopers Spa</cp:lastModifiedBy>
  <cp:revision>1</cp:revision>
  <dcterms:created xsi:type="dcterms:W3CDTF">2010-09-20T15:25:46Z</dcterms:created>
  <dcterms:modified xsi:type="dcterms:W3CDTF">2010-09-20T15:26:20Z</dcterms:modified>
</cp:coreProperties>
</file>