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229F9-DA38-4365-A47D-89D498FBB310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965BC-BED9-4615-8709-FD7AE62DD2F2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229F9-DA38-4365-A47D-89D498FBB310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965BC-BED9-4615-8709-FD7AE62DD2F2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229F9-DA38-4365-A47D-89D498FBB310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965BC-BED9-4615-8709-FD7AE62DD2F2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25413" y="608013"/>
            <a:ext cx="8875712" cy="5480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96100" y="6526213"/>
            <a:ext cx="2105025" cy="192087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Date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896100" y="6334125"/>
            <a:ext cx="2105025" cy="192088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Page </a:t>
            </a:r>
            <a:fld id="{A8DC6258-CDDC-4488-9ABC-8D8E8BAB747A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146050" y="6335713"/>
            <a:ext cx="2101850" cy="192087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&lt;footer&gt;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229F9-DA38-4365-A47D-89D498FBB310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965BC-BED9-4615-8709-FD7AE62DD2F2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229F9-DA38-4365-A47D-89D498FBB310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965BC-BED9-4615-8709-FD7AE62DD2F2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229F9-DA38-4365-A47D-89D498FBB310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965BC-BED9-4615-8709-FD7AE62DD2F2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229F9-DA38-4365-A47D-89D498FBB310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965BC-BED9-4615-8709-FD7AE62DD2F2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229F9-DA38-4365-A47D-89D498FBB310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965BC-BED9-4615-8709-FD7AE62DD2F2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229F9-DA38-4365-A47D-89D498FBB310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965BC-BED9-4615-8709-FD7AE62DD2F2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229F9-DA38-4365-A47D-89D498FBB310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965BC-BED9-4615-8709-FD7AE62DD2F2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229F9-DA38-4365-A47D-89D498FBB310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965BC-BED9-4615-8709-FD7AE62DD2F2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229F9-DA38-4365-A47D-89D498FBB310}" type="datetimeFigureOut">
              <a:rPr lang="it-IT" smtClean="0"/>
              <a:t>20/09/2010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965BC-BED9-4615-8709-FD7AE62DD2F2}" type="slidenum">
              <a:rPr lang="it-IT" smtClean="0"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</a:t>
            </a:r>
          </a:p>
        </p:txBody>
      </p:sp>
      <p:sp>
        <p:nvSpPr>
          <p:cNvPr id="51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GB"/>
              <a:t>Page </a:t>
            </a:r>
            <a:fld id="{322C9738-152D-477D-BDAE-435B6B32E091}" type="slidenum">
              <a:rPr lang="en-GB"/>
              <a:pPr/>
              <a:t>1</a:t>
            </a:fld>
            <a:endParaRPr lang="en-GB"/>
          </a:p>
        </p:txBody>
      </p:sp>
      <p:sp>
        <p:nvSpPr>
          <p:cNvPr id="52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&lt;footer&gt;</a:t>
            </a:r>
          </a:p>
        </p:txBody>
      </p:sp>
      <p:sp>
        <p:nvSpPr>
          <p:cNvPr id="747522" name="Rectangle 2"/>
          <p:cNvSpPr>
            <a:spLocks noChangeArrowheads="1"/>
          </p:cNvSpPr>
          <p:nvPr/>
        </p:nvSpPr>
        <p:spPr bwMode="auto">
          <a:xfrm>
            <a:off x="323850" y="260350"/>
            <a:ext cx="8351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buSzTx/>
            </a:pPr>
            <a:r>
              <a:rPr lang="it-IT"/>
              <a:t>Tipi di evidenza vs caratteristiche</a:t>
            </a:r>
          </a:p>
        </p:txBody>
      </p:sp>
      <p:graphicFrame>
        <p:nvGraphicFramePr>
          <p:cNvPr id="747571" name="Group 51"/>
          <p:cNvGraphicFramePr>
            <a:graphicFrameLocks noGrp="1"/>
          </p:cNvGraphicFramePr>
          <p:nvPr>
            <p:ph/>
          </p:nvPr>
        </p:nvGraphicFramePr>
        <p:xfrm>
          <a:off x="412750" y="1219200"/>
          <a:ext cx="8351838" cy="5183697"/>
        </p:xfrm>
        <a:graphic>
          <a:graphicData uri="http://schemas.openxmlformats.org/drawingml/2006/table">
            <a:tbl>
              <a:tblPr/>
              <a:tblGrid>
                <a:gridCol w="2087563"/>
                <a:gridCol w="2089150"/>
                <a:gridCol w="2087562"/>
                <a:gridCol w="2087563"/>
              </a:tblGrid>
              <a:tr h="512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endParaRPr kumimoji="0" lang="it-IT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Grado di   oggettività</a:t>
                      </a:r>
                    </a:p>
                  </a:txBody>
                  <a:tcPr marL="635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Indipendenza della fonte</a:t>
                      </a:r>
                    </a:p>
                  </a:txBody>
                  <a:tcPr marL="635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Professionalità della fonte</a:t>
                      </a:r>
                    </a:p>
                  </a:txBody>
                  <a:tcPr marL="635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Osservazione fisica diretta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Elevata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Elevata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Elevata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Richiesta di conferma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Elevata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Elevata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Variabile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Documentazione interna o esterna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Elevata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Variabile (esterna &gt; interna)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Variabile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Osservazione, ricognizione, esplorazione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Media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Elevata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Elevata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Interviste al personale del cliente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Molto variabile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Bassa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Variabile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Riesecuzione di calcoli e altre elaborazioni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Elevata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Elevata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Elevata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Verifiche di coerenza (analytical review)</a:t>
                      </a:r>
                    </a:p>
                  </a:txBody>
                  <a:tcPr marL="7200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Variabile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Variabile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20000"/>
                        </a:spcAft>
                        <a:buClrTx/>
                        <a:buSzPct val="90000"/>
                        <a:buFont typeface="Arial" charset="0"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Elevata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Office PowerPoint</Application>
  <PresentationFormat>On-screen Show (4:3)</PresentationFormat>
  <Paragraphs>35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PricewaterhouseCoopers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PriceWaterhouseCoopers Spa</dc:creator>
  <cp:lastModifiedBy>PriceWaterhouseCoopers Spa</cp:lastModifiedBy>
  <cp:revision>2</cp:revision>
  <dcterms:created xsi:type="dcterms:W3CDTF">2010-09-20T15:24:17Z</dcterms:created>
  <dcterms:modified xsi:type="dcterms:W3CDTF">2010-09-20T15:24:44Z</dcterms:modified>
</cp:coreProperties>
</file>