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0A62-FF8D-4A52-9CEB-CF89F2C2BB7F}" type="datetimeFigureOut">
              <a:rPr lang="it-IT" smtClean="0"/>
              <a:pPr/>
              <a:t>12/10/2010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CB0A-49A8-4DD4-9AF6-E2AF9D59FE56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0A62-FF8D-4A52-9CEB-CF89F2C2BB7F}" type="datetimeFigureOut">
              <a:rPr lang="it-IT" smtClean="0"/>
              <a:pPr/>
              <a:t>12/10/2010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CB0A-49A8-4DD4-9AF6-E2AF9D59FE56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0A62-FF8D-4A52-9CEB-CF89F2C2BB7F}" type="datetimeFigureOut">
              <a:rPr lang="it-IT" smtClean="0"/>
              <a:pPr/>
              <a:t>12/10/2010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CB0A-49A8-4DD4-9AF6-E2AF9D59FE56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0A62-FF8D-4A52-9CEB-CF89F2C2BB7F}" type="datetimeFigureOut">
              <a:rPr lang="it-IT" smtClean="0"/>
              <a:pPr/>
              <a:t>12/10/2010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CB0A-49A8-4DD4-9AF6-E2AF9D59FE56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0A62-FF8D-4A52-9CEB-CF89F2C2BB7F}" type="datetimeFigureOut">
              <a:rPr lang="it-IT" smtClean="0"/>
              <a:pPr/>
              <a:t>12/10/2010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CB0A-49A8-4DD4-9AF6-E2AF9D59FE56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0A62-FF8D-4A52-9CEB-CF89F2C2BB7F}" type="datetimeFigureOut">
              <a:rPr lang="it-IT" smtClean="0"/>
              <a:pPr/>
              <a:t>12/10/2010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CB0A-49A8-4DD4-9AF6-E2AF9D59FE56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0A62-FF8D-4A52-9CEB-CF89F2C2BB7F}" type="datetimeFigureOut">
              <a:rPr lang="it-IT" smtClean="0"/>
              <a:pPr/>
              <a:t>12/10/2010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CB0A-49A8-4DD4-9AF6-E2AF9D59FE56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0A62-FF8D-4A52-9CEB-CF89F2C2BB7F}" type="datetimeFigureOut">
              <a:rPr lang="it-IT" smtClean="0"/>
              <a:pPr/>
              <a:t>12/10/2010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CB0A-49A8-4DD4-9AF6-E2AF9D59FE56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0A62-FF8D-4A52-9CEB-CF89F2C2BB7F}" type="datetimeFigureOut">
              <a:rPr lang="it-IT" smtClean="0"/>
              <a:pPr/>
              <a:t>12/10/2010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CB0A-49A8-4DD4-9AF6-E2AF9D59FE56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0A62-FF8D-4A52-9CEB-CF89F2C2BB7F}" type="datetimeFigureOut">
              <a:rPr lang="it-IT" smtClean="0"/>
              <a:pPr/>
              <a:t>12/10/2010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CB0A-49A8-4DD4-9AF6-E2AF9D59FE56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0A62-FF8D-4A52-9CEB-CF89F2C2BB7F}" type="datetimeFigureOut">
              <a:rPr lang="it-IT" smtClean="0"/>
              <a:pPr/>
              <a:t>12/10/2010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6CB0A-49A8-4DD4-9AF6-E2AF9D59FE56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D0A62-FF8D-4A52-9CEB-CF89F2C2BB7F}" type="datetimeFigureOut">
              <a:rPr lang="it-IT" smtClean="0"/>
              <a:pPr/>
              <a:t>12/10/2010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6CB0A-49A8-4DD4-9AF6-E2AF9D59FE56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EE4D7-E600-42CA-BE33-4A1420B14E23}" type="slidenum">
              <a:rPr lang="en-GB"/>
              <a:pPr/>
              <a:t>1</a:t>
            </a:fld>
            <a:endParaRPr lang="en-GB"/>
          </a:p>
        </p:txBody>
      </p:sp>
      <p:sp>
        <p:nvSpPr>
          <p:cNvPr id="1244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Il modulo ABI</a:t>
            </a:r>
          </a:p>
        </p:txBody>
      </p:sp>
      <p:graphicFrame>
        <p:nvGraphicFramePr>
          <p:cNvPr id="1244165" name="Object 5"/>
          <p:cNvGraphicFramePr>
            <a:graphicFrameLocks noChangeAspect="1"/>
          </p:cNvGraphicFramePr>
          <p:nvPr>
            <p:ph idx="1"/>
          </p:nvPr>
        </p:nvGraphicFramePr>
        <p:xfrm>
          <a:off x="117475" y="1501775"/>
          <a:ext cx="8978900" cy="2255838"/>
        </p:xfrm>
        <a:graphic>
          <a:graphicData uri="http://schemas.openxmlformats.org/presentationml/2006/ole">
            <p:oleObj spid="_x0000_s1026" name="Foglio di lavoro" r:id="rId3" imgW="8867775" imgH="2228698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AB6090-700D-4258-989B-15E497042245}" type="slidenum">
              <a:rPr lang="en-GB"/>
              <a:pPr/>
              <a:t>2</a:t>
            </a:fld>
            <a:endParaRPr lang="en-GB"/>
          </a:p>
        </p:txBody>
      </p:sp>
      <p:sp>
        <p:nvSpPr>
          <p:cNvPr id="1246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Il modulo ABI</a:t>
            </a:r>
          </a:p>
        </p:txBody>
      </p:sp>
      <p:graphicFrame>
        <p:nvGraphicFramePr>
          <p:cNvPr id="1246213" name="Object 5"/>
          <p:cNvGraphicFramePr>
            <a:graphicFrameLocks noChangeAspect="1"/>
          </p:cNvGraphicFramePr>
          <p:nvPr>
            <p:ph idx="1"/>
          </p:nvPr>
        </p:nvGraphicFramePr>
        <p:xfrm>
          <a:off x="323850" y="1546225"/>
          <a:ext cx="8820150" cy="3402013"/>
        </p:xfrm>
        <a:graphic>
          <a:graphicData uri="http://schemas.openxmlformats.org/presentationml/2006/ole">
            <p:oleObj spid="_x0000_s2050" name="Worksheet" r:id="rId3" imgW="8837280" imgH="341604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AAE8CB-4614-485D-B47F-451C3645B335}" type="slidenum">
              <a:rPr lang="en-GB"/>
              <a:pPr/>
              <a:t>3</a:t>
            </a:fld>
            <a:endParaRPr lang="en-GB"/>
          </a:p>
        </p:txBody>
      </p:sp>
      <p:sp>
        <p:nvSpPr>
          <p:cNvPr id="1247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Il modulo ABI</a:t>
            </a:r>
          </a:p>
        </p:txBody>
      </p:sp>
      <p:graphicFrame>
        <p:nvGraphicFramePr>
          <p:cNvPr id="1247237" name="Object 5"/>
          <p:cNvGraphicFramePr>
            <a:graphicFrameLocks noChangeAspect="1"/>
          </p:cNvGraphicFramePr>
          <p:nvPr>
            <p:ph idx="1"/>
          </p:nvPr>
        </p:nvGraphicFramePr>
        <p:xfrm>
          <a:off x="311150" y="1493838"/>
          <a:ext cx="8832850" cy="4392612"/>
        </p:xfrm>
        <a:graphic>
          <a:graphicData uri="http://schemas.openxmlformats.org/presentationml/2006/ole">
            <p:oleObj spid="_x0000_s3074" name="Worksheet" r:id="rId3" imgW="8837280" imgH="440568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5A5DFB-724F-44EE-A577-35C5776AB0A1}" type="slidenum">
              <a:rPr lang="en-GB"/>
              <a:pPr/>
              <a:t>4</a:t>
            </a:fld>
            <a:endParaRPr lang="en-GB"/>
          </a:p>
        </p:txBody>
      </p:sp>
      <p:sp>
        <p:nvSpPr>
          <p:cNvPr id="1248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Il modulo ABI</a:t>
            </a:r>
          </a:p>
        </p:txBody>
      </p:sp>
      <p:graphicFrame>
        <p:nvGraphicFramePr>
          <p:cNvPr id="1248261" name="Object 5"/>
          <p:cNvGraphicFramePr>
            <a:graphicFrameLocks noChangeAspect="1"/>
          </p:cNvGraphicFramePr>
          <p:nvPr>
            <p:ph idx="1"/>
          </p:nvPr>
        </p:nvGraphicFramePr>
        <p:xfrm>
          <a:off x="298450" y="1443038"/>
          <a:ext cx="8845550" cy="4398962"/>
        </p:xfrm>
        <a:graphic>
          <a:graphicData uri="http://schemas.openxmlformats.org/presentationml/2006/ole">
            <p:oleObj spid="_x0000_s4098" name="Worksheet" r:id="rId3" imgW="8837280" imgH="440568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5A5DFB-724F-44EE-A577-35C5776AB0A1}" type="slidenum">
              <a:rPr lang="en-GB"/>
              <a:pPr/>
              <a:t>5</a:t>
            </a:fld>
            <a:endParaRPr lang="en-GB"/>
          </a:p>
        </p:txBody>
      </p:sp>
      <p:sp>
        <p:nvSpPr>
          <p:cNvPr id="1248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Il modulo ABI</a:t>
            </a:r>
          </a:p>
        </p:txBody>
      </p:sp>
      <p:graphicFrame>
        <p:nvGraphicFramePr>
          <p:cNvPr id="1248261" name="Object 5"/>
          <p:cNvGraphicFramePr>
            <a:graphicFrameLocks noChangeAspect="1"/>
          </p:cNvGraphicFramePr>
          <p:nvPr>
            <p:ph idx="1"/>
          </p:nvPr>
        </p:nvGraphicFramePr>
        <p:xfrm>
          <a:off x="392113" y="1443038"/>
          <a:ext cx="8656637" cy="4398962"/>
        </p:xfrm>
        <a:graphic>
          <a:graphicData uri="http://schemas.openxmlformats.org/presentationml/2006/ole">
            <p:oleObj spid="_x0000_s18434" name="Worksheet" r:id="rId3" imgW="8791575" imgH="4467225" progId="Excel.Sheet.8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E1D60-AFC0-48F4-9797-3E2F8A7550C1}" type="slidenum">
              <a:rPr lang="en-GB"/>
              <a:pPr/>
              <a:t>6</a:t>
            </a:fld>
            <a:endParaRPr lang="en-GB"/>
          </a:p>
        </p:txBody>
      </p:sp>
      <p:sp>
        <p:nvSpPr>
          <p:cNvPr id="1249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Il modulo ABI</a:t>
            </a:r>
          </a:p>
        </p:txBody>
      </p:sp>
      <p:graphicFrame>
        <p:nvGraphicFramePr>
          <p:cNvPr id="1249285" name="Object 5"/>
          <p:cNvGraphicFramePr>
            <a:graphicFrameLocks noChangeAspect="1"/>
          </p:cNvGraphicFramePr>
          <p:nvPr>
            <p:ph idx="1"/>
          </p:nvPr>
        </p:nvGraphicFramePr>
        <p:xfrm>
          <a:off x="300038" y="1454150"/>
          <a:ext cx="8815387" cy="3221038"/>
        </p:xfrm>
        <a:graphic>
          <a:graphicData uri="http://schemas.openxmlformats.org/presentationml/2006/ole">
            <p:oleObj spid="_x0000_s5122" name="Worksheet" r:id="rId3" imgW="10191750" imgH="3724275" progId="Excel.Sheet.8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24</Words>
  <Application>Microsoft Office PowerPoint</Application>
  <PresentationFormat>On-screen Show (4:3)</PresentationFormat>
  <Paragraphs>12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Office Theme</vt:lpstr>
      <vt:lpstr>Foglio di lavoro</vt:lpstr>
      <vt:lpstr>Worksheet</vt:lpstr>
      <vt:lpstr>Microsoft Office Excel 97-2003 Worksheet</vt:lpstr>
      <vt:lpstr>Il modulo ABI</vt:lpstr>
      <vt:lpstr>Il modulo ABI</vt:lpstr>
      <vt:lpstr>Il modulo ABI</vt:lpstr>
      <vt:lpstr>Il modulo ABI</vt:lpstr>
      <vt:lpstr>Il modulo ABI</vt:lpstr>
      <vt:lpstr>Il modulo ABI</vt:lpstr>
    </vt:vector>
  </TitlesOfParts>
  <Company>PricewaterhouseCoopers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modulo ABI</dc:title>
  <dc:creator>PriceWaterhouseCoopers Spa</dc:creator>
  <cp:lastModifiedBy>PriceWaterhouseCoopers Spa</cp:lastModifiedBy>
  <cp:revision>4</cp:revision>
  <dcterms:created xsi:type="dcterms:W3CDTF">2010-10-12T08:12:12Z</dcterms:created>
  <dcterms:modified xsi:type="dcterms:W3CDTF">2010-10-12T08:45:11Z</dcterms:modified>
</cp:coreProperties>
</file>